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77A0B8-0A55-4657-9799-BA931A505F70}" v="6" dt="2022-12-05T06:54:20.6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as Pandey" userId="5efe09aec554a0ee" providerId="LiveId" clId="{B977A0B8-0A55-4657-9799-BA931A505F70}"/>
    <pc:docChg chg="undo custSel addSld modSld">
      <pc:chgData name="Manas Pandey" userId="5efe09aec554a0ee" providerId="LiveId" clId="{B977A0B8-0A55-4657-9799-BA931A505F70}" dt="2022-12-05T07:24:05.979" v="85" actId="1076"/>
      <pc:docMkLst>
        <pc:docMk/>
      </pc:docMkLst>
      <pc:sldChg chg="addSp delSp modSp new mod modClrScheme chgLayout">
        <pc:chgData name="Manas Pandey" userId="5efe09aec554a0ee" providerId="LiveId" clId="{B977A0B8-0A55-4657-9799-BA931A505F70}" dt="2022-12-05T07:12:08.137" v="74" actId="1076"/>
        <pc:sldMkLst>
          <pc:docMk/>
          <pc:sldMk cId="1315462212" sldId="256"/>
        </pc:sldMkLst>
        <pc:spChg chg="del">
          <ac:chgData name="Manas Pandey" userId="5efe09aec554a0ee" providerId="LiveId" clId="{B977A0B8-0A55-4657-9799-BA931A505F70}" dt="2022-12-05T05:51:31.854" v="1" actId="700"/>
          <ac:spMkLst>
            <pc:docMk/>
            <pc:sldMk cId="1315462212" sldId="256"/>
            <ac:spMk id="2" creationId="{56722BE5-A1AA-A323-231D-F748A209992E}"/>
          </ac:spMkLst>
        </pc:spChg>
        <pc:spChg chg="del">
          <ac:chgData name="Manas Pandey" userId="5efe09aec554a0ee" providerId="LiveId" clId="{B977A0B8-0A55-4657-9799-BA931A505F70}" dt="2022-12-05T05:51:31.854" v="1" actId="700"/>
          <ac:spMkLst>
            <pc:docMk/>
            <pc:sldMk cId="1315462212" sldId="256"/>
            <ac:spMk id="3" creationId="{8933BB1E-8FF0-6A31-4768-C8D9B4678AFB}"/>
          </ac:spMkLst>
        </pc:spChg>
        <pc:picChg chg="add mod">
          <ac:chgData name="Manas Pandey" userId="5efe09aec554a0ee" providerId="LiveId" clId="{B977A0B8-0A55-4657-9799-BA931A505F70}" dt="2022-12-05T07:12:08.137" v="74" actId="1076"/>
          <ac:picMkLst>
            <pc:docMk/>
            <pc:sldMk cId="1315462212" sldId="256"/>
            <ac:picMk id="5" creationId="{7D512ADD-E4BF-5E02-5B3D-07AB6592DE52}"/>
          </ac:picMkLst>
        </pc:picChg>
      </pc:sldChg>
      <pc:sldChg chg="addSp modSp new mod">
        <pc:chgData name="Manas Pandey" userId="5efe09aec554a0ee" providerId="LiveId" clId="{B977A0B8-0A55-4657-9799-BA931A505F70}" dt="2022-12-05T07:12:03.758" v="73" actId="1076"/>
        <pc:sldMkLst>
          <pc:docMk/>
          <pc:sldMk cId="1433666607" sldId="257"/>
        </pc:sldMkLst>
        <pc:picChg chg="add mod">
          <ac:chgData name="Manas Pandey" userId="5efe09aec554a0ee" providerId="LiveId" clId="{B977A0B8-0A55-4657-9799-BA931A505F70}" dt="2022-12-05T07:12:03.758" v="73" actId="1076"/>
          <ac:picMkLst>
            <pc:docMk/>
            <pc:sldMk cId="1433666607" sldId="257"/>
            <ac:picMk id="3" creationId="{5F104435-A2EB-66BC-2FC8-782B86EF9FF9}"/>
          </ac:picMkLst>
        </pc:picChg>
      </pc:sldChg>
      <pc:sldChg chg="addSp delSp modSp new mod">
        <pc:chgData name="Manas Pandey" userId="5efe09aec554a0ee" providerId="LiveId" clId="{B977A0B8-0A55-4657-9799-BA931A505F70}" dt="2022-12-05T07:11:58.599" v="72" actId="1076"/>
        <pc:sldMkLst>
          <pc:docMk/>
          <pc:sldMk cId="3439062591" sldId="258"/>
        </pc:sldMkLst>
        <pc:picChg chg="add del">
          <ac:chgData name="Manas Pandey" userId="5efe09aec554a0ee" providerId="LiveId" clId="{B977A0B8-0A55-4657-9799-BA931A505F70}" dt="2022-12-05T05:52:38.371" v="7" actId="478"/>
          <ac:picMkLst>
            <pc:docMk/>
            <pc:sldMk cId="3439062591" sldId="258"/>
            <ac:picMk id="3" creationId="{8D427E9E-056C-CB1A-FC78-0EEBD1051AB1}"/>
          </ac:picMkLst>
        </pc:picChg>
        <pc:picChg chg="add mod">
          <ac:chgData name="Manas Pandey" userId="5efe09aec554a0ee" providerId="LiveId" clId="{B977A0B8-0A55-4657-9799-BA931A505F70}" dt="2022-12-05T07:11:58.599" v="72" actId="1076"/>
          <ac:picMkLst>
            <pc:docMk/>
            <pc:sldMk cId="3439062591" sldId="258"/>
            <ac:picMk id="5" creationId="{791768AC-ADF8-11B6-8C33-CDA646622B22}"/>
          </ac:picMkLst>
        </pc:picChg>
      </pc:sldChg>
      <pc:sldChg chg="addSp modSp new mod">
        <pc:chgData name="Manas Pandey" userId="5efe09aec554a0ee" providerId="LiveId" clId="{B977A0B8-0A55-4657-9799-BA931A505F70}" dt="2022-12-05T07:11:55.748" v="71" actId="1076"/>
        <pc:sldMkLst>
          <pc:docMk/>
          <pc:sldMk cId="2527061063" sldId="259"/>
        </pc:sldMkLst>
        <pc:picChg chg="add mod">
          <ac:chgData name="Manas Pandey" userId="5efe09aec554a0ee" providerId="LiveId" clId="{B977A0B8-0A55-4657-9799-BA931A505F70}" dt="2022-12-05T07:11:55.748" v="71" actId="1076"/>
          <ac:picMkLst>
            <pc:docMk/>
            <pc:sldMk cId="2527061063" sldId="259"/>
            <ac:picMk id="3" creationId="{74F7F27F-B077-0BA1-E977-2DB56EE543F1}"/>
          </ac:picMkLst>
        </pc:picChg>
      </pc:sldChg>
      <pc:sldChg chg="addSp modSp new mod">
        <pc:chgData name="Manas Pandey" userId="5efe09aec554a0ee" providerId="LiveId" clId="{B977A0B8-0A55-4657-9799-BA931A505F70}" dt="2022-12-05T07:11:52.664" v="70" actId="1076"/>
        <pc:sldMkLst>
          <pc:docMk/>
          <pc:sldMk cId="2416475184" sldId="260"/>
        </pc:sldMkLst>
        <pc:picChg chg="add mod">
          <ac:chgData name="Manas Pandey" userId="5efe09aec554a0ee" providerId="LiveId" clId="{B977A0B8-0A55-4657-9799-BA931A505F70}" dt="2022-12-05T07:11:52.664" v="70" actId="1076"/>
          <ac:picMkLst>
            <pc:docMk/>
            <pc:sldMk cId="2416475184" sldId="260"/>
            <ac:picMk id="3" creationId="{F4185BB5-4923-4D48-E869-461A5FAC7FF4}"/>
          </ac:picMkLst>
        </pc:picChg>
      </pc:sldChg>
      <pc:sldChg chg="addSp modSp new mod">
        <pc:chgData name="Manas Pandey" userId="5efe09aec554a0ee" providerId="LiveId" clId="{B977A0B8-0A55-4657-9799-BA931A505F70}" dt="2022-12-05T06:04:24.332" v="43" actId="14100"/>
        <pc:sldMkLst>
          <pc:docMk/>
          <pc:sldMk cId="2926235323" sldId="261"/>
        </pc:sldMkLst>
        <pc:picChg chg="add mod">
          <ac:chgData name="Manas Pandey" userId="5efe09aec554a0ee" providerId="LiveId" clId="{B977A0B8-0A55-4657-9799-BA931A505F70}" dt="2022-12-05T06:04:08.073" v="36" actId="14100"/>
          <ac:picMkLst>
            <pc:docMk/>
            <pc:sldMk cId="2926235323" sldId="261"/>
            <ac:picMk id="3" creationId="{49BC3817-5869-1CE7-C893-1DFDD6EBF6BD}"/>
          </ac:picMkLst>
        </pc:picChg>
        <pc:picChg chg="add mod">
          <ac:chgData name="Manas Pandey" userId="5efe09aec554a0ee" providerId="LiveId" clId="{B977A0B8-0A55-4657-9799-BA931A505F70}" dt="2022-12-05T06:04:10.403" v="37" actId="1076"/>
          <ac:picMkLst>
            <pc:docMk/>
            <pc:sldMk cId="2926235323" sldId="261"/>
            <ac:picMk id="5" creationId="{5A6A65BD-28B3-CDF4-7005-0D569641B1C0}"/>
          </ac:picMkLst>
        </pc:picChg>
        <pc:picChg chg="add mod">
          <ac:chgData name="Manas Pandey" userId="5efe09aec554a0ee" providerId="LiveId" clId="{B977A0B8-0A55-4657-9799-BA931A505F70}" dt="2022-12-05T06:04:15.089" v="39" actId="1076"/>
          <ac:picMkLst>
            <pc:docMk/>
            <pc:sldMk cId="2926235323" sldId="261"/>
            <ac:picMk id="7" creationId="{B59B9484-4A43-0EDF-7780-8BE62AFC7207}"/>
          </ac:picMkLst>
        </pc:picChg>
        <pc:picChg chg="add mod">
          <ac:chgData name="Manas Pandey" userId="5efe09aec554a0ee" providerId="LiveId" clId="{B977A0B8-0A55-4657-9799-BA931A505F70}" dt="2022-12-05T06:04:24.332" v="43" actId="14100"/>
          <ac:picMkLst>
            <pc:docMk/>
            <pc:sldMk cId="2926235323" sldId="261"/>
            <ac:picMk id="8" creationId="{4E855F51-EE83-7C61-2679-6AAE78B7C6AE}"/>
          </ac:picMkLst>
        </pc:picChg>
      </pc:sldChg>
      <pc:sldChg chg="addSp delSp modSp new mod">
        <pc:chgData name="Manas Pandey" userId="5efe09aec554a0ee" providerId="LiveId" clId="{B977A0B8-0A55-4657-9799-BA931A505F70}" dt="2022-12-05T06:19:13.111" v="56" actId="14100"/>
        <pc:sldMkLst>
          <pc:docMk/>
          <pc:sldMk cId="1221411639" sldId="262"/>
        </pc:sldMkLst>
        <pc:picChg chg="add mod">
          <ac:chgData name="Manas Pandey" userId="5efe09aec554a0ee" providerId="LiveId" clId="{B977A0B8-0A55-4657-9799-BA931A505F70}" dt="2022-12-05T06:16:04.690" v="48" actId="14100"/>
          <ac:picMkLst>
            <pc:docMk/>
            <pc:sldMk cId="1221411639" sldId="262"/>
            <ac:picMk id="3" creationId="{03C4D463-A00D-C5DD-827F-616F7453EDFA}"/>
          </ac:picMkLst>
        </pc:picChg>
        <pc:picChg chg="add del">
          <ac:chgData name="Manas Pandey" userId="5efe09aec554a0ee" providerId="LiveId" clId="{B977A0B8-0A55-4657-9799-BA931A505F70}" dt="2022-12-05T06:04:03.028" v="35" actId="21"/>
          <ac:picMkLst>
            <pc:docMk/>
            <pc:sldMk cId="1221411639" sldId="262"/>
            <ac:picMk id="3" creationId="{6FA07D90-C355-C3E2-E07E-DA355F01B6AB}"/>
          </ac:picMkLst>
        </pc:picChg>
        <pc:picChg chg="add del mod">
          <ac:chgData name="Manas Pandey" userId="5efe09aec554a0ee" providerId="LiveId" clId="{B977A0B8-0A55-4657-9799-BA931A505F70}" dt="2022-12-05T06:18:59.235" v="52"/>
          <ac:picMkLst>
            <pc:docMk/>
            <pc:sldMk cId="1221411639" sldId="262"/>
            <ac:picMk id="4" creationId="{E54F189D-AB92-B4B8-A5EB-ACF22F4F2A7D}"/>
          </ac:picMkLst>
        </pc:picChg>
        <pc:picChg chg="add mod">
          <ac:chgData name="Manas Pandey" userId="5efe09aec554a0ee" providerId="LiveId" clId="{B977A0B8-0A55-4657-9799-BA931A505F70}" dt="2022-12-05T06:19:13.111" v="56" actId="14100"/>
          <ac:picMkLst>
            <pc:docMk/>
            <pc:sldMk cId="1221411639" sldId="262"/>
            <ac:picMk id="6" creationId="{A53538AC-807C-5AC6-C3D4-BC6EF9A20679}"/>
          </ac:picMkLst>
        </pc:picChg>
      </pc:sldChg>
      <pc:sldChg chg="addSp delSp modSp new mod">
        <pc:chgData name="Manas Pandey" userId="5efe09aec554a0ee" providerId="LiveId" clId="{B977A0B8-0A55-4657-9799-BA931A505F70}" dt="2022-12-05T07:11:43.901" v="69" actId="1076"/>
        <pc:sldMkLst>
          <pc:docMk/>
          <pc:sldMk cId="557171979" sldId="263"/>
        </pc:sldMkLst>
        <pc:graphicFrameChg chg="add del mod">
          <ac:chgData name="Manas Pandey" userId="5efe09aec554a0ee" providerId="LiveId" clId="{B977A0B8-0A55-4657-9799-BA931A505F70}" dt="2022-12-05T06:54:22.639" v="61" actId="478"/>
          <ac:graphicFrameMkLst>
            <pc:docMk/>
            <pc:sldMk cId="557171979" sldId="263"/>
            <ac:graphicFrameMk id="2" creationId="{1BF68841-8887-2B2F-AF8D-5133FD820882}"/>
          </ac:graphicFrameMkLst>
        </pc:graphicFrameChg>
        <pc:graphicFrameChg chg="add del mod">
          <ac:chgData name="Manas Pandey" userId="5efe09aec554a0ee" providerId="LiveId" clId="{B977A0B8-0A55-4657-9799-BA931A505F70}" dt="2022-12-05T06:54:20.623" v="60"/>
          <ac:graphicFrameMkLst>
            <pc:docMk/>
            <pc:sldMk cId="557171979" sldId="263"/>
            <ac:graphicFrameMk id="3" creationId="{DA063B14-6B83-166E-72E3-DBCF4C7DCB1A}"/>
          </ac:graphicFrameMkLst>
        </pc:graphicFrameChg>
        <pc:picChg chg="add mod">
          <ac:chgData name="Manas Pandey" userId="5efe09aec554a0ee" providerId="LiveId" clId="{B977A0B8-0A55-4657-9799-BA931A505F70}" dt="2022-12-05T07:11:43.901" v="69" actId="1076"/>
          <ac:picMkLst>
            <pc:docMk/>
            <pc:sldMk cId="557171979" sldId="263"/>
            <ac:picMk id="5" creationId="{A129ED66-B75B-594B-661F-89EC7FEA5693}"/>
          </ac:picMkLst>
        </pc:picChg>
      </pc:sldChg>
      <pc:sldChg chg="addSp modSp new mod">
        <pc:chgData name="Manas Pandey" userId="5efe09aec554a0ee" providerId="LiveId" clId="{B977A0B8-0A55-4657-9799-BA931A505F70}" dt="2022-12-05T07:11:40.446" v="68" actId="1076"/>
        <pc:sldMkLst>
          <pc:docMk/>
          <pc:sldMk cId="2411855136" sldId="264"/>
        </pc:sldMkLst>
        <pc:picChg chg="add mod">
          <ac:chgData name="Manas Pandey" userId="5efe09aec554a0ee" providerId="LiveId" clId="{B977A0B8-0A55-4657-9799-BA931A505F70}" dt="2022-12-05T07:11:40.446" v="68" actId="1076"/>
          <ac:picMkLst>
            <pc:docMk/>
            <pc:sldMk cId="2411855136" sldId="264"/>
            <ac:picMk id="3" creationId="{C3BC72B5-29C5-5B76-DB71-89BEE74380C7}"/>
          </ac:picMkLst>
        </pc:picChg>
      </pc:sldChg>
      <pc:sldChg chg="addSp modSp new mod">
        <pc:chgData name="Manas Pandey" userId="5efe09aec554a0ee" providerId="LiveId" clId="{B977A0B8-0A55-4657-9799-BA931A505F70}" dt="2022-12-05T07:12:35.353" v="79" actId="14100"/>
        <pc:sldMkLst>
          <pc:docMk/>
          <pc:sldMk cId="3544840463" sldId="265"/>
        </pc:sldMkLst>
        <pc:picChg chg="add mod">
          <ac:chgData name="Manas Pandey" userId="5efe09aec554a0ee" providerId="LiveId" clId="{B977A0B8-0A55-4657-9799-BA931A505F70}" dt="2022-12-05T07:11:38.364" v="67" actId="1076"/>
          <ac:picMkLst>
            <pc:docMk/>
            <pc:sldMk cId="3544840463" sldId="265"/>
            <ac:picMk id="3" creationId="{7DBEAA98-D839-606C-A243-A90A27CF9A12}"/>
          </ac:picMkLst>
        </pc:picChg>
        <pc:picChg chg="add mod">
          <ac:chgData name="Manas Pandey" userId="5efe09aec554a0ee" providerId="LiveId" clId="{B977A0B8-0A55-4657-9799-BA931A505F70}" dt="2022-12-05T07:12:35.353" v="79" actId="14100"/>
          <ac:picMkLst>
            <pc:docMk/>
            <pc:sldMk cId="3544840463" sldId="265"/>
            <ac:picMk id="5" creationId="{DA1A18DD-4011-3473-F263-510501F3B1C2}"/>
          </ac:picMkLst>
        </pc:picChg>
      </pc:sldChg>
      <pc:sldChg chg="addSp modSp new mod">
        <pc:chgData name="Manas Pandey" userId="5efe09aec554a0ee" providerId="LiveId" clId="{B977A0B8-0A55-4657-9799-BA931A505F70}" dt="2022-12-05T07:24:05.979" v="85" actId="1076"/>
        <pc:sldMkLst>
          <pc:docMk/>
          <pc:sldMk cId="1754750427" sldId="266"/>
        </pc:sldMkLst>
        <pc:picChg chg="add mod">
          <ac:chgData name="Manas Pandey" userId="5efe09aec554a0ee" providerId="LiveId" clId="{B977A0B8-0A55-4657-9799-BA931A505F70}" dt="2022-12-05T07:23:49.129" v="82" actId="1076"/>
          <ac:picMkLst>
            <pc:docMk/>
            <pc:sldMk cId="1754750427" sldId="266"/>
            <ac:picMk id="3" creationId="{8C72C020-62AD-B730-6214-191E8A4ECCB7}"/>
          </ac:picMkLst>
        </pc:picChg>
        <pc:picChg chg="add mod">
          <ac:chgData name="Manas Pandey" userId="5efe09aec554a0ee" providerId="LiveId" clId="{B977A0B8-0A55-4657-9799-BA931A505F70}" dt="2022-12-05T07:24:05.979" v="85" actId="1076"/>
          <ac:picMkLst>
            <pc:docMk/>
            <pc:sldMk cId="1754750427" sldId="266"/>
            <ac:picMk id="5" creationId="{A0401405-50C0-D737-152B-636ED85FD37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BE09D-3B45-8657-ED79-B9851D539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52954-68BD-4F55-609D-55CEBDB12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33452-1EA0-D688-001B-6034F9F9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EB058-8BB5-28E4-92A2-C9562655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61E8-6D08-7D3C-DD9B-EE3F327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22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F184-EB87-7D4D-2FA7-DA33BA73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29F97-3213-D879-23C1-DACE51E64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07EE-11DF-E8DB-CBBE-E8B471E10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A9DC2-520A-9DA0-C2C6-25DBDEA26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D619C-C774-917F-9203-273DAB076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94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98D2CE-B1EB-1412-E06B-098F2EF54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E6317-3147-746C-A793-F2371A05A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834D1-A39E-5522-A592-C5198F5F4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DD6C9-435F-03D5-5584-EA41C428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2769C-6FA2-5C86-29FA-F24C6F94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924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30DDA-1E46-A75F-4D93-8D20E7655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A09F0-4788-F7EA-0886-537DDD837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2C35F-6F7A-48CD-9D82-EDA80F161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FD32-22DF-0F2E-613D-65890405F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9527C-7C69-6382-7BAD-FC9F0A95B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23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0119C-1621-67BC-BAB4-3D1848BC6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CCDAD-0407-F564-5E9C-10D01955D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AFEDD-62E8-A7FC-9914-03B5C7B03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F9E38-4152-49A8-C43E-D1FE25CC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68589-7A8E-9CCB-A905-1D97D6A9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186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9C881-5950-CD38-E7A7-A9E94D8D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FAB6F-CCB5-C85C-C540-77D1DF41A3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13FC1-A957-B354-70E5-2FBEF7BA0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3D539-3F3F-A85B-EC01-08CBF1DF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FA9DC-758E-EE69-8CC5-FB9CD47C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E5DC1-C834-22B7-F526-1B852492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46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BA53A-8A5C-70DA-B784-7B91FB96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09F2B-136D-CC68-C83D-2A1C1F4F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8898-D832-3044-27D3-3291A82CE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B88A56-24FD-A1A9-8905-B5343D1BA8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1F13E2-AB5E-AA11-9B58-596FA33F0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29194F-3E17-4F16-4171-C6F2008FC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33E41-500F-F516-BC77-09B76D342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9F9EFA-266E-3307-4250-1AD2491C1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123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6508-F543-3E5D-685A-70B746FC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63A091-DE32-87EA-79E0-6F3F70E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E2A96E-C455-AACB-1C5A-9F696E4C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9777A-FCEB-C3B1-54D9-944D92DB1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93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D32F31-5E48-9312-1D34-A97F2445A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72D602-F580-7EF0-1572-FE1C4918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75FFA-286C-544A-54BD-AFE27BC45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16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A494-89DC-2402-56CB-4EDC7AEA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4F7A0-DAA5-1CAB-0E59-48EB9A840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91E98-624B-D490-C991-4F76ADA9E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9D1CE-E043-7274-ABF6-EAF439E82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AD88B-7A42-F7A8-47A1-6D497F06C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F9809-B4A0-3572-6037-04B24915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63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D553-E647-C0B1-BFFD-CECAE4E2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B86D4-EBA0-4330-8411-4F20CE508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84F5E-3099-3E23-D493-F8527C588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05D79-6968-8206-C34C-54A42A7C7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FFDA7-CE3C-0A9F-8E6D-91801352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BEE4F-5871-C9ED-3C9F-D2E591200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91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7D5B54-A4FA-2685-1F0B-942BE3DB0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D7963-FED3-026A-C893-767DD6823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02CE0-F097-B849-651B-9FB03F93B3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45732-3ACB-3902-A760-2A90D72BA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969E-31DD-9FBA-42A8-96D08A318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816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512ADD-E4BF-5E02-5B3D-07AB6592D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622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BEAA98-D839-606C-A243-A90A27CF9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652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A1A18DD-4011-3473-F263-510501F3B1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65240"/>
            <a:ext cx="11037407" cy="1692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840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72C020-62AD-B730-6214-191E8A4ECC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625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401405-50C0-D737-152B-636ED85FD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162550"/>
            <a:ext cx="121920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750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04435-A2EB-66BC-2FC8-782B86EF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0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66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1768AC-ADF8-11B6-8C33-CDA646622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3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6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F7F27F-B077-0BA1-E977-2DB56EE54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21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61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185BB5-4923-4D48-E869-461A5FAC7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4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75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BC3817-5869-1CE7-C893-1DFDD6EBF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209174" cy="3045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6A65BD-28B3-CDF4-7005-0D569641B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978137"/>
            <a:ext cx="6335485" cy="23538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9B9484-4A43-0EDF-7780-8BE62AFC7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486" y="1934474"/>
            <a:ext cx="5941905" cy="2437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855F51-EE83-7C61-2679-6AAE78B7C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5486" y="4372320"/>
            <a:ext cx="5403448" cy="248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235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C4D463-A00D-C5DD-827F-616F7453E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715191" cy="374157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3538AC-807C-5AC6-C3D4-BC6EF9A20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41576"/>
            <a:ext cx="7427167" cy="3399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116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29ED66-B75B-594B-661F-89EC7FEA56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1719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3BC72B5-29C5-5B76-DB71-89BEE74380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1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855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Pandey</dc:creator>
  <cp:lastModifiedBy>Manas Pandey</cp:lastModifiedBy>
  <cp:revision>1</cp:revision>
  <dcterms:created xsi:type="dcterms:W3CDTF">2022-12-05T05:51:23Z</dcterms:created>
  <dcterms:modified xsi:type="dcterms:W3CDTF">2022-12-05T07:24:11Z</dcterms:modified>
</cp:coreProperties>
</file>

<file path=docProps/thumbnail.jpeg>
</file>